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e2518170_0_1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9e25181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9e2518170_1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9e251817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9e2518170_1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9e251817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9e2518170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9e251817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9e2518170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9e251817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9e40d6a02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9e40d6a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e40d6a02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e40d6a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e40d6a0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e40d6a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9e2518170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9e25181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e2518170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e251817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e2518170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e251817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e2518170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e251817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3621217"/>
            <a:ext cx="82221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762"/>
            <a:ext cx="9144000" cy="1653192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639967"/>
            <a:ext cx="39999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639967"/>
            <a:ext cx="39999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7"/>
            <a:ext cx="3045625" cy="2707359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3692002"/>
            <a:ext cx="40452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56407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6201587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2366963"/>
            <a:ext cx="8222100" cy="11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Camera Calibration: Workhome 2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3621229"/>
            <a:ext cx="82221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Israel Chaparro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Alvaro Rojas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Find the max_radious</a:t>
            </a:r>
            <a:endParaRPr/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	Use for center matching.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Utilily: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	W</a:t>
            </a:r>
            <a:r>
              <a:rPr lang="es-419"/>
              <a:t>hen the image is very close or far away.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75" y="546675"/>
            <a:ext cx="2340225" cy="2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3793776"/>
            <a:ext cx="3642575" cy="27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7275" y="3793775"/>
            <a:ext cx="3622270" cy="27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Match &amp; Track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639825"/>
            <a:ext cx="42564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1.- Find a double ellipse.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2.- Match by max_radious.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3.- Calc mean_center.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4.- Search in olds double ellipses and match by max_radious and update center.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5.- Save the unmatched.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6.- Delete the double ellipse.</a:t>
            </a:r>
            <a:endParaRPr/>
          </a:p>
        </p:txBody>
      </p:sp>
      <p:sp>
        <p:nvSpPr>
          <p:cNvPr id="179" name="Google Shape;179;p23"/>
          <p:cNvSpPr txBox="1"/>
          <p:nvPr>
            <p:ph type="title"/>
          </p:nvPr>
        </p:nvSpPr>
        <p:spPr>
          <a:xfrm>
            <a:off x="4728300" y="699075"/>
            <a:ext cx="42564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Data compensate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28300" y="1792238"/>
            <a:ext cx="42564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1.-	if don’t exists old double ellipses, use the unmatcheds.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2.-	if loss &gt; 2, use all the new double ellipses.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3.-	if old double ellipses &lt; 12, add the unmatcheds. (re-tracking)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2451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50" y="97550"/>
            <a:ext cx="8876424" cy="66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Adaptive thresholding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Thresholding algorithms that consider spatial lighting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738" y="2544575"/>
            <a:ext cx="648652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Integral Threshold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63" y="3334975"/>
            <a:ext cx="8252676" cy="27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025" y="2056125"/>
            <a:ext cx="6365976" cy="13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Integral Threshold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9000"/>
            <a:ext cx="5815301" cy="52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Integral Threshold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66925" y="906058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744"/>
            <a:ext cx="9144001" cy="286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Pipeline of Pre-processing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991525" y="171555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rgb2gray</a:t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188875" y="1821750"/>
            <a:ext cx="684600" cy="31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032525" y="171555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gaussianBlur</a:t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5073525" y="171555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I</a:t>
            </a:r>
            <a:r>
              <a:rPr b="1" lang="es-419"/>
              <a:t>ntegral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Threshold</a:t>
            </a:r>
            <a:endParaRPr b="1"/>
          </a:p>
        </p:txBody>
      </p:sp>
      <p:sp>
        <p:nvSpPr>
          <p:cNvPr id="125" name="Google Shape;125;p18"/>
          <p:cNvSpPr/>
          <p:nvPr/>
        </p:nvSpPr>
        <p:spPr>
          <a:xfrm>
            <a:off x="7114525" y="171555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erode+dilate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7114525" y="2753225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findcontours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5073525" y="2753225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Filter by Hierarchy</a:t>
            </a:r>
            <a:endParaRPr b="1"/>
          </a:p>
        </p:txBody>
      </p:sp>
      <p:sp>
        <p:nvSpPr>
          <p:cNvPr id="128" name="Google Shape;128;p18"/>
          <p:cNvSpPr/>
          <p:nvPr/>
        </p:nvSpPr>
        <p:spPr>
          <a:xfrm>
            <a:off x="3032525" y="2753225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Delete False Positives</a:t>
            </a:r>
            <a:endParaRPr b="1"/>
          </a:p>
        </p:txBody>
      </p:sp>
      <p:sp>
        <p:nvSpPr>
          <p:cNvPr id="129" name="Google Shape;129;p18"/>
          <p:cNvSpPr/>
          <p:nvPr/>
        </p:nvSpPr>
        <p:spPr>
          <a:xfrm>
            <a:off x="991525" y="2753225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find rectangle, ellipse, </a:t>
            </a:r>
            <a:r>
              <a:rPr lang="es-419"/>
              <a:t>center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991525" y="4848075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M</a:t>
            </a:r>
            <a:r>
              <a:rPr b="1" lang="es-419"/>
              <a:t>atch &amp; Track</a:t>
            </a:r>
            <a:endParaRPr b="1"/>
          </a:p>
        </p:txBody>
      </p:sp>
      <p:sp>
        <p:nvSpPr>
          <p:cNvPr id="131" name="Google Shape;131;p18"/>
          <p:cNvSpPr/>
          <p:nvPr/>
        </p:nvSpPr>
        <p:spPr>
          <a:xfrm>
            <a:off x="991525" y="586340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Data </a:t>
            </a:r>
            <a:r>
              <a:rPr b="1" lang="es-419"/>
              <a:t>Compensate</a:t>
            </a:r>
            <a:endParaRPr b="1"/>
          </a:p>
        </p:txBody>
      </p:sp>
      <p:cxnSp>
        <p:nvCxnSpPr>
          <p:cNvPr id="132" name="Google Shape;132;p18"/>
          <p:cNvCxnSpPr>
            <a:stCxn id="121" idx="3"/>
            <a:endCxn id="123" idx="1"/>
          </p:cNvCxnSpPr>
          <p:nvPr/>
        </p:nvCxnSpPr>
        <p:spPr>
          <a:xfrm>
            <a:off x="2455225" y="1981200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>
            <a:stCxn id="123" idx="3"/>
            <a:endCxn id="124" idx="1"/>
          </p:cNvCxnSpPr>
          <p:nvPr/>
        </p:nvCxnSpPr>
        <p:spPr>
          <a:xfrm>
            <a:off x="4496225" y="1981200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>
            <a:stCxn id="124" idx="3"/>
            <a:endCxn id="125" idx="1"/>
          </p:cNvCxnSpPr>
          <p:nvPr/>
        </p:nvCxnSpPr>
        <p:spPr>
          <a:xfrm>
            <a:off x="6537225" y="1981200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stCxn id="125" idx="2"/>
            <a:endCxn id="126" idx="0"/>
          </p:cNvCxnSpPr>
          <p:nvPr/>
        </p:nvCxnSpPr>
        <p:spPr>
          <a:xfrm>
            <a:off x="7846375" y="2246850"/>
            <a:ext cx="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8"/>
          <p:cNvCxnSpPr>
            <a:stCxn id="126" idx="1"/>
            <a:endCxn id="127" idx="3"/>
          </p:cNvCxnSpPr>
          <p:nvPr/>
        </p:nvCxnSpPr>
        <p:spPr>
          <a:xfrm rot="10800000">
            <a:off x="6537325" y="3018875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8"/>
          <p:cNvCxnSpPr>
            <a:stCxn id="127" idx="1"/>
            <a:endCxn id="128" idx="3"/>
          </p:cNvCxnSpPr>
          <p:nvPr/>
        </p:nvCxnSpPr>
        <p:spPr>
          <a:xfrm rot="10800000">
            <a:off x="4496325" y="3018875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8"/>
          <p:cNvCxnSpPr>
            <a:stCxn id="128" idx="1"/>
            <a:endCxn id="129" idx="3"/>
          </p:cNvCxnSpPr>
          <p:nvPr/>
        </p:nvCxnSpPr>
        <p:spPr>
          <a:xfrm rot="10800000">
            <a:off x="2455325" y="3018875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050" y="3577351"/>
            <a:ext cx="4093026" cy="30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/>
          <p:nvPr/>
        </p:nvSpPr>
        <p:spPr>
          <a:xfrm>
            <a:off x="2701925" y="5969600"/>
            <a:ext cx="1075200" cy="31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991525" y="3832750"/>
            <a:ext cx="1463700" cy="5313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Find the max_radious</a:t>
            </a:r>
            <a:endParaRPr b="1"/>
          </a:p>
        </p:txBody>
      </p:sp>
      <p:cxnSp>
        <p:nvCxnSpPr>
          <p:cNvPr id="142" name="Google Shape;142;p18"/>
          <p:cNvCxnSpPr>
            <a:stCxn id="129" idx="2"/>
            <a:endCxn id="141" idx="0"/>
          </p:cNvCxnSpPr>
          <p:nvPr/>
        </p:nvCxnSpPr>
        <p:spPr>
          <a:xfrm>
            <a:off x="1723375" y="3284525"/>
            <a:ext cx="0" cy="54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8"/>
          <p:cNvCxnSpPr>
            <a:stCxn id="141" idx="2"/>
            <a:endCxn id="130" idx="0"/>
          </p:cNvCxnSpPr>
          <p:nvPr/>
        </p:nvCxnSpPr>
        <p:spPr>
          <a:xfrm>
            <a:off x="1723375" y="4364050"/>
            <a:ext cx="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18"/>
          <p:cNvCxnSpPr>
            <a:stCxn id="130" idx="2"/>
            <a:endCxn id="131" idx="0"/>
          </p:cNvCxnSpPr>
          <p:nvPr/>
        </p:nvCxnSpPr>
        <p:spPr>
          <a:xfrm>
            <a:off x="1723375" y="5379375"/>
            <a:ext cx="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Filter by Hierarchy &amp; Delete false positives</a:t>
            </a:r>
            <a:endParaRPr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hierarchy[Next,Previous,First_Child,Parent]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Delete the </a:t>
            </a:r>
            <a:r>
              <a:rPr b="1" lang="es-419"/>
              <a:t>contours.size()&lt;24</a:t>
            </a:r>
            <a:r>
              <a:rPr lang="es-419"/>
              <a:t> || </a:t>
            </a:r>
            <a:r>
              <a:rPr b="1" lang="es-419"/>
              <a:t>contours.size()&gt;256 </a:t>
            </a:r>
            <a:r>
              <a:rPr lang="es-419"/>
              <a:t>(maintain the hierarchy table)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-419"/>
              <a:t>Delete the </a:t>
            </a:r>
            <a:r>
              <a:rPr b="1" lang="es-419"/>
              <a:t>First_Child==-1</a:t>
            </a:r>
            <a:r>
              <a:rPr lang="es-419"/>
              <a:t> &amp; </a:t>
            </a:r>
            <a:r>
              <a:rPr b="1" lang="es-419"/>
              <a:t>Parent==-1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Filter by Hierarchy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8072"/>
            <a:ext cx="9144000" cy="512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546667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Filter by Hierarchy &amp; Delete false positives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964"/>
            <a:ext cx="9144001" cy="514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